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928257" y="145507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28257" y="1386123"/>
            <a:ext cx="9076509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dirty="0" smtClean="0"/>
              <a:t>Put each sentence in English:</a:t>
            </a:r>
            <a:endParaRPr sz="2953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928257" y="2176656"/>
            <a:ext cx="9263743" cy="3651504"/>
          </a:xfrm>
        </p:spPr>
        <p:txBody>
          <a:bodyPr>
            <a:normAutofit/>
          </a:bodyPr>
          <a:lstStyle/>
          <a:p>
            <a:pPr marL="568325" indent="-568325">
              <a:buFont typeface="+mj-lt"/>
              <a:buAutoNum type="arabicPeriod"/>
            </a:pPr>
            <a:r>
              <a:rPr lang="fr-FR" sz="3600" dirty="0" smtClean="0"/>
              <a:t>Les deux gnous étaient au lac. </a:t>
            </a:r>
            <a:endParaRPr lang="fr-FR" sz="3600" dirty="0" smtClean="0"/>
          </a:p>
          <a:p>
            <a:pPr marL="568325" indent="-568325">
              <a:buFont typeface="+mj-lt"/>
              <a:buAutoNum type="arabicPeriod"/>
            </a:pPr>
            <a:r>
              <a:rPr lang="fr-FR" sz="3600" dirty="0" smtClean="0"/>
              <a:t>Ils regardaient un objet mystérieux dans l’eau.</a:t>
            </a:r>
            <a:endParaRPr lang="fr-FR" sz="3600" dirty="0"/>
          </a:p>
          <a:p>
            <a:pPr marL="568325" indent="-568325">
              <a:buFont typeface="+mj-lt"/>
              <a:buAutoNum type="arabicPeriod"/>
            </a:pPr>
            <a:r>
              <a:rPr lang="fr-FR" sz="3600" dirty="0" smtClean="0"/>
              <a:t>Les crocodiles aiment manger des gnous.</a:t>
            </a:r>
            <a:endParaRPr lang="fr-FR" sz="3600" dirty="0"/>
          </a:p>
          <a:p>
            <a:pPr marL="568325" indent="-568325">
              <a:buFont typeface="+mj-lt"/>
              <a:buAutoNum type="arabicPeriod"/>
            </a:pPr>
            <a:r>
              <a:rPr lang="fr-FR" sz="3600" dirty="0" smtClean="0"/>
              <a:t>Les gnous </a:t>
            </a:r>
            <a:r>
              <a:rPr lang="fr-FR" sz="3600" dirty="0" smtClean="0">
                <a:solidFill>
                  <a:srgbClr val="FF0000"/>
                </a:solidFill>
              </a:rPr>
              <a:t>n’</a:t>
            </a:r>
            <a:r>
              <a:rPr lang="fr-FR" sz="3600" dirty="0" smtClean="0"/>
              <a:t>habitent </a:t>
            </a:r>
            <a:r>
              <a:rPr lang="fr-FR" sz="3600" dirty="0" smtClean="0">
                <a:solidFill>
                  <a:srgbClr val="FF0000"/>
                </a:solidFill>
              </a:rPr>
              <a:t>pas</a:t>
            </a:r>
            <a:r>
              <a:rPr lang="fr-FR" sz="3600" dirty="0" smtClean="0"/>
              <a:t> à New Jersey. </a:t>
            </a:r>
          </a:p>
          <a:p>
            <a:pPr marL="568325" indent="-568325">
              <a:buFont typeface="+mj-lt"/>
              <a:buAutoNum type="arabicPeriod"/>
            </a:pPr>
            <a:r>
              <a:rPr lang="fr-FR" sz="3600" dirty="0" smtClean="0"/>
              <a:t>Rien ne se passe.</a:t>
            </a:r>
            <a:endParaRPr lang="fr-FR" sz="3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928257" y="5553529"/>
            <a:ext cx="9263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err="1" smtClean="0"/>
              <a:t>étaient</a:t>
            </a:r>
            <a:r>
              <a:rPr lang="en-US" sz="3200" dirty="0" smtClean="0"/>
              <a:t> </a:t>
            </a:r>
            <a:r>
              <a:rPr lang="en-US" sz="3200" dirty="0" smtClean="0"/>
              <a:t>= </a:t>
            </a:r>
            <a:r>
              <a:rPr lang="en-US" sz="3200" dirty="0" smtClean="0">
                <a:solidFill>
                  <a:srgbClr val="7030A0"/>
                </a:solidFill>
              </a:rPr>
              <a:t>were</a:t>
            </a:r>
          </a:p>
          <a:p>
            <a:pPr algn="r"/>
            <a:r>
              <a:rPr lang="en-US" sz="3200" dirty="0" err="1" smtClean="0"/>
              <a:t>regardaient</a:t>
            </a:r>
            <a:r>
              <a:rPr lang="en-US" sz="3200" dirty="0" smtClean="0"/>
              <a:t> </a:t>
            </a:r>
            <a:r>
              <a:rPr lang="en-US" sz="3200" dirty="0" smtClean="0"/>
              <a:t>= </a:t>
            </a:r>
            <a:r>
              <a:rPr lang="en-US" sz="3200" dirty="0" smtClean="0">
                <a:solidFill>
                  <a:srgbClr val="7030A0"/>
                </a:solidFill>
              </a:rPr>
              <a:t>were </a:t>
            </a:r>
            <a:r>
              <a:rPr lang="en-US" sz="3200" dirty="0" smtClean="0">
                <a:solidFill>
                  <a:srgbClr val="7030A0"/>
                </a:solidFill>
              </a:rPr>
              <a:t>looking at</a:t>
            </a:r>
          </a:p>
        </p:txBody>
      </p:sp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5693</TotalTime>
  <Words>51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11</cp:revision>
  <dcterms:created xsi:type="dcterms:W3CDTF">2016-09-15T11:19:04Z</dcterms:created>
  <dcterms:modified xsi:type="dcterms:W3CDTF">2016-09-21T11:06:36Z</dcterms:modified>
</cp:coreProperties>
</file>